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18/09/2014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18/09/2014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18/09/2014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18/09/2014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18/09/2014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18/09/2014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18/09/2014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18/09/2014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18/09/2014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18/09/2014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18/09/2014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18/09/2014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18/09/2014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18/09/2014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18/09/2014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18/09/2014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18/09/2014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18/09/2014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Friday the 13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25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Friday the 13</a:t>
            </a:r>
            <a:r>
              <a:rPr lang="en-US" baseline="30000" dirty="0" smtClean="0"/>
              <a:t>th</a:t>
            </a:r>
            <a:r>
              <a:rPr lang="en-US" dirty="0" smtClean="0"/>
              <a:t> so bad?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because Friday the 13</a:t>
            </a:r>
            <a:r>
              <a:rPr lang="en-US" baseline="30000" dirty="0" smtClean="0"/>
              <a:t>th</a:t>
            </a:r>
            <a:r>
              <a:rPr lang="en-US" dirty="0" smtClean="0"/>
              <a:t> was the night before Jesus was crucified.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3004" y="3082075"/>
            <a:ext cx="21526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08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you get a share of the good luck?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get out of bed on the right side</a:t>
            </a:r>
          </a:p>
          <a:p>
            <a:r>
              <a:rPr lang="en-US" dirty="0" smtClean="0"/>
              <a:t>2. were red underpants don’t wear green or all your luck will die</a:t>
            </a:r>
          </a:p>
          <a:p>
            <a:r>
              <a:rPr lang="en-US" dirty="0" smtClean="0"/>
              <a:t>3. think positively</a:t>
            </a:r>
          </a:p>
          <a:p>
            <a:r>
              <a:rPr lang="en-US" dirty="0" smtClean="0"/>
              <a:t>4. think about how lucky you 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96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get bad luck on Friday the 13</a:t>
            </a:r>
            <a:r>
              <a:rPr lang="en-US" baseline="30000" dirty="0" smtClean="0"/>
              <a:t>th?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see a black cat</a:t>
            </a:r>
          </a:p>
          <a:p>
            <a:r>
              <a:rPr lang="en-US" dirty="0" smtClean="0"/>
              <a:t>Hold a broom </a:t>
            </a:r>
          </a:p>
          <a:p>
            <a:r>
              <a:rPr lang="en-US" dirty="0" smtClean="0"/>
              <a:t>Do any cleaning</a:t>
            </a:r>
          </a:p>
          <a:p>
            <a:r>
              <a:rPr lang="en-US" dirty="0" smtClean="0"/>
              <a:t>If you spill salt on a table </a:t>
            </a:r>
          </a:p>
          <a:p>
            <a:r>
              <a:rPr lang="en-US" dirty="0" smtClean="0"/>
              <a:t>To get rid of all of the bad luck sprinkle salt over your left shoulder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154" y="4457478"/>
            <a:ext cx="2167139" cy="215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5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Friday the 13</a:t>
            </a:r>
            <a:r>
              <a:rPr lang="en-US" baseline="30000" dirty="0" smtClean="0"/>
              <a:t>th</a:t>
            </a:r>
            <a:r>
              <a:rPr lang="en-US" dirty="0" smtClean="0"/>
              <a:t> lucky to any other countries?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 in Italy the 13</a:t>
            </a:r>
            <a:r>
              <a:rPr lang="en-US" baseline="30000" dirty="0" smtClean="0"/>
              <a:t>th</a:t>
            </a:r>
            <a:r>
              <a:rPr lang="en-US" dirty="0" smtClean="0"/>
              <a:t> and 17</a:t>
            </a:r>
            <a:r>
              <a:rPr lang="en-US" baseline="30000" dirty="0" smtClean="0"/>
              <a:t>th</a:t>
            </a:r>
            <a:r>
              <a:rPr lang="en-US" dirty="0" smtClean="0"/>
              <a:t> are considered lucky days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63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does a black cat have to do with bad luck?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a myth that cats used to be worshipped.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6564" y="3037335"/>
            <a:ext cx="4762500" cy="31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1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76114" y="2384862"/>
            <a:ext cx="4762500" cy="359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28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 Trail]]</Template>
  <TotalTime>29</TotalTime>
  <Words>162</Words>
  <Application>Microsoft Office PowerPoint</Application>
  <PresentationFormat>Widescreen</PresentationFormat>
  <Paragraphs>19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Century Gothic</vt:lpstr>
      <vt:lpstr>Vapor Trail</vt:lpstr>
      <vt:lpstr>Friday the 13th </vt:lpstr>
      <vt:lpstr>why is Friday the 13th so bad?</vt:lpstr>
      <vt:lpstr>How do you get a share of the good luck?</vt:lpstr>
      <vt:lpstr>How to get bad luck on Friday the 13th? </vt:lpstr>
      <vt:lpstr>Is Friday the 13th lucky to any other countries?</vt:lpstr>
      <vt:lpstr>What does a black cat have to do with bad luck?</vt:lpstr>
      <vt:lpstr>The end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Friday the 13th</dc:title>
  <dc:creator>Craig Wilson</dc:creator>
  <cp:lastModifiedBy>Craig Wilson</cp:lastModifiedBy>
  <cp:revision>4</cp:revision>
  <dcterms:created xsi:type="dcterms:W3CDTF">2014-09-18T06:51:44Z</dcterms:created>
  <dcterms:modified xsi:type="dcterms:W3CDTF">2014-09-18T07:20:54Z</dcterms:modified>
</cp:coreProperties>
</file>